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71" r:id="rId4"/>
    <p:sldId id="264" r:id="rId5"/>
    <p:sldId id="272" r:id="rId6"/>
    <p:sldId id="261" r:id="rId7"/>
    <p:sldId id="267" r:id="rId8"/>
    <p:sldId id="273" r:id="rId9"/>
    <p:sldId id="263" r:id="rId10"/>
    <p:sldId id="268" r:id="rId11"/>
    <p:sldId id="269" r:id="rId12"/>
    <p:sldId id="275" r:id="rId13"/>
    <p:sldId id="270" r:id="rId14"/>
    <p:sldId id="274" r:id="rId15"/>
    <p:sldId id="265" r:id="rId16"/>
    <p:sldId id="276" r:id="rId17"/>
    <p:sldId id="266" r:id="rId18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/>
    <p:restoredTop sz="94604"/>
  </p:normalViewPr>
  <p:slideViewPr>
    <p:cSldViewPr snapToGrid="0" snapToObjects="1">
      <p:cViewPr varScale="1">
        <p:scale>
          <a:sx n="103" d="100"/>
          <a:sy n="103" d="100"/>
        </p:scale>
        <p:origin x="3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3C60-4196-994F-A9F3-6F9488B84664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F94C-6AC1-ED45-9260-A68642F8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16897EC-13F5-474B-B411-8FB45D5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89209"/>
            <a:ext cx="7772400" cy="5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category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AD184F6-7926-FD4C-8812-D81BE8153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8807221"/>
            <a:ext cx="777240" cy="365125"/>
          </a:xfrm>
          <a:prstGeom prst="rect">
            <a:avLst/>
          </a:prstGeom>
        </p:spPr>
        <p:txBody>
          <a:bodyPr anchor="ctr" anchorCtr="1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6ECE0082-D520-40AE-A749-93563A96A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9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AEB481-4336-7E40-9E38-2375D7EAE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876995"/>
            <a:ext cx="7772400" cy="1181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147E5-036A-B64A-B959-3E7E490A0D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7772400" cy="1181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44866-CA09-D74F-A67B-3A62EB6CCE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76391" y="9467697"/>
            <a:ext cx="2035977" cy="411948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116864D-28E3-9043-8210-0CC340670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160" y="8807221"/>
            <a:ext cx="777240" cy="365125"/>
          </a:xfrm>
          <a:prstGeom prst="rect">
            <a:avLst/>
          </a:prstGeom>
        </p:spPr>
        <p:txBody>
          <a:bodyPr anchor="ctr" anchorCtr="1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6ECE0082-D520-40AE-A749-93563A96A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781CE-4C9E-0941-BCF7-1583CEE7D7BC}"/>
              </a:ext>
            </a:extLst>
          </p:cNvPr>
          <p:cNvSpPr txBox="1"/>
          <p:nvPr/>
        </p:nvSpPr>
        <p:spPr>
          <a:xfrm>
            <a:off x="0" y="4279392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PROJECT SUBMITTAL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72802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PROJECT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272AA-4668-AB41-9B75-B25AF52C3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89" y="1690399"/>
            <a:ext cx="5265821" cy="1500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6F2513-BE2C-E74C-AE9D-7D77AEC79C1E}"/>
              </a:ext>
            </a:extLst>
          </p:cNvPr>
          <p:cNvSpPr txBox="1"/>
          <p:nvPr/>
        </p:nvSpPr>
        <p:spPr>
          <a:xfrm>
            <a:off x="0" y="765588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PROJECT 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E5E6E-A8E9-DF4B-9D75-C20825C79746}"/>
              </a:ext>
            </a:extLst>
          </p:cNvPr>
          <p:cNvSpPr txBox="1"/>
          <p:nvPr/>
        </p:nvSpPr>
        <p:spPr>
          <a:xfrm>
            <a:off x="0" y="8496148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PROJECT ADDRESS</a:t>
            </a:r>
          </a:p>
        </p:txBody>
      </p:sp>
    </p:spTree>
    <p:extLst>
      <p:ext uri="{BB962C8B-B14F-4D97-AF65-F5344CB8AC3E}">
        <p14:creationId xmlns:p14="http://schemas.microsoft.com/office/powerpoint/2010/main" val="381752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POLES AND CROSSARMS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0F73F-FE76-044A-A42F-EFB21BAF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02166"/>
            <a:ext cx="7419109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POLES AND CROSSARMS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22998-F1C5-7D46-8619-14A16ECB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8096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6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CONTROLS</a:t>
            </a:r>
          </a:p>
        </p:txBody>
      </p:sp>
    </p:spTree>
    <p:extLst>
      <p:ext uri="{BB962C8B-B14F-4D97-AF65-F5344CB8AC3E}">
        <p14:creationId xmlns:p14="http://schemas.microsoft.com/office/powerpoint/2010/main" val="312953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CONTROLS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66938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WARRANTY AND TERMS</a:t>
            </a:r>
          </a:p>
        </p:txBody>
      </p:sp>
    </p:spTree>
    <p:extLst>
      <p:ext uri="{BB962C8B-B14F-4D97-AF65-F5344CB8AC3E}">
        <p14:creationId xmlns:p14="http://schemas.microsoft.com/office/powerpoint/2010/main" val="161664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WARRANTY AND TERMS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335629-255F-FB49-AB9C-56D42AB2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560500"/>
              </p:ext>
            </p:extLst>
          </p:nvPr>
        </p:nvGraphicFramePr>
        <p:xfrm>
          <a:off x="432486" y="2509136"/>
          <a:ext cx="6907430" cy="51896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0898">
                  <a:extLst>
                    <a:ext uri="{9D8B030D-6E8A-4147-A177-3AD203B41FA5}">
                      <a16:colId xmlns:a16="http://schemas.microsoft.com/office/drawing/2014/main" val="1031805418"/>
                    </a:ext>
                  </a:extLst>
                </a:gridCol>
                <a:gridCol w="840259">
                  <a:extLst>
                    <a:ext uri="{9D8B030D-6E8A-4147-A177-3AD203B41FA5}">
                      <a16:colId xmlns:a16="http://schemas.microsoft.com/office/drawing/2014/main" val="614596532"/>
                    </a:ext>
                  </a:extLst>
                </a:gridCol>
                <a:gridCol w="2570206">
                  <a:extLst>
                    <a:ext uri="{9D8B030D-6E8A-4147-A177-3AD203B41FA5}">
                      <a16:colId xmlns:a16="http://schemas.microsoft.com/office/drawing/2014/main" val="2448725767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1563295490"/>
                    </a:ext>
                  </a:extLst>
                </a:gridCol>
                <a:gridCol w="1346889">
                  <a:extLst>
                    <a:ext uri="{9D8B030D-6E8A-4147-A177-3AD203B41FA5}">
                      <a16:colId xmlns:a16="http://schemas.microsoft.com/office/drawing/2014/main" val="1111200368"/>
                    </a:ext>
                  </a:extLst>
                </a:gridCol>
              </a:tblGrid>
              <a:tr h="4135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FIELD/ZONE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FIXTURE 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PRODUCT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ESTIMATED ANNUAL USAGE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MAX WARRANTY/ MAX HOURS OF COVERAGE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9634695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62718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82673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54301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955176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71643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957840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376811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317002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31748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9410"/>
                  </a:ext>
                </a:extLst>
              </a:tr>
              <a:tr h="41359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09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4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83162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QUOTE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163963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TABLE OF CONTENTS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7A240CA-E645-2748-AAD9-283F7E2CECD4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8C620B-BD36-1249-BC42-472B96ECB60A}"/>
              </a:ext>
            </a:extLst>
          </p:cNvPr>
          <p:cNvSpPr txBox="1">
            <a:spLocks/>
          </p:cNvSpPr>
          <p:nvPr/>
        </p:nvSpPr>
        <p:spPr>
          <a:xfrm>
            <a:off x="408432" y="2692201"/>
            <a:ext cx="7772400" cy="480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+mn-lt"/>
              </a:rPr>
              <a:t>TABLE OF CONTENTS</a:t>
            </a:r>
            <a:endParaRPr lang="en-US" b="1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82BB0C-E1CA-134F-BF4A-EAA327D40D14}"/>
              </a:ext>
            </a:extLst>
          </p:cNvPr>
          <p:cNvSpPr txBox="1">
            <a:spLocks/>
          </p:cNvSpPr>
          <p:nvPr/>
        </p:nvSpPr>
        <p:spPr>
          <a:xfrm>
            <a:off x="766572" y="1033272"/>
            <a:ext cx="6422136" cy="7059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Lighting Layout </a:t>
            </a:r>
          </a:p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Luminaire Specifications</a:t>
            </a:r>
          </a:p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Poles and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Crossarms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CONTROLS</a:t>
            </a:r>
          </a:p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Warranty &amp; Terms</a:t>
            </a:r>
          </a:p>
          <a:p>
            <a:pPr marL="571500" indent="-5715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9182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LIGHTING LAYOUT</a:t>
            </a:r>
          </a:p>
        </p:txBody>
      </p:sp>
    </p:spTree>
    <p:extLst>
      <p:ext uri="{BB962C8B-B14F-4D97-AF65-F5344CB8AC3E}">
        <p14:creationId xmlns:p14="http://schemas.microsoft.com/office/powerpoint/2010/main" val="168571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LIGHTING LAYOUT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67A240CA-E645-2748-AAD9-283F7E2CECD4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</p:spTree>
    <p:extLst>
      <p:ext uri="{BB962C8B-B14F-4D97-AF65-F5344CB8AC3E}">
        <p14:creationId xmlns:p14="http://schemas.microsoft.com/office/powerpoint/2010/main" val="312593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LUMINAIRE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5272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LUMINAIRE SPECIFICATIONS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817234F-4080-854A-AD17-5C78CF5888B4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9BE7F-EFE3-304B-BC7E-A14D0A926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1" y="1148316"/>
            <a:ext cx="6460918" cy="760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8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LUMINAIRE SPECIFICATIONS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817234F-4080-854A-AD17-5C78CF5888B4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9BE7F-EFE3-304B-BC7E-A14D0A926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9972"/>
          <a:stretch/>
        </p:blipFill>
        <p:spPr>
          <a:xfrm>
            <a:off x="228600" y="1258957"/>
            <a:ext cx="7333488" cy="727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F2F5-775A-6E49-B22B-7B69C14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409A0-4AD5-0548-A6A7-C4CF0D6083CE}"/>
              </a:ext>
            </a:extLst>
          </p:cNvPr>
          <p:cNvSpPr txBox="1"/>
          <p:nvPr/>
        </p:nvSpPr>
        <p:spPr>
          <a:xfrm>
            <a:off x="795528" y="9747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1E262-B6AC-E94D-847E-B0854D312D1C}"/>
              </a:ext>
            </a:extLst>
          </p:cNvPr>
          <p:cNvSpPr/>
          <p:nvPr/>
        </p:nvSpPr>
        <p:spPr>
          <a:xfrm>
            <a:off x="0" y="0"/>
            <a:ext cx="7772400" cy="10116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AEEDB-8E5F-E343-8DF6-9FB403A9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7795"/>
            <a:ext cx="7772400" cy="236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1304FD-B9E6-314F-B05E-15AA7E45D4AB}"/>
              </a:ext>
            </a:extLst>
          </p:cNvPr>
          <p:cNvSpPr txBox="1"/>
          <p:nvPr/>
        </p:nvSpPr>
        <p:spPr>
          <a:xfrm>
            <a:off x="0" y="45285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POLES AND CROSSARMS</a:t>
            </a:r>
          </a:p>
        </p:txBody>
      </p:sp>
    </p:spTree>
    <p:extLst>
      <p:ext uri="{BB962C8B-B14F-4D97-AF65-F5344CB8AC3E}">
        <p14:creationId xmlns:p14="http://schemas.microsoft.com/office/powerpoint/2010/main" val="28753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E2C68-A6DE-404D-AE55-836A4E5B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POLES AND CROSSARMS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DB7179C-5722-7644-A14A-425911A35659}"/>
              </a:ext>
            </a:extLst>
          </p:cNvPr>
          <p:cNvSpPr txBox="1">
            <a:spLocks/>
          </p:cNvSpPr>
          <p:nvPr/>
        </p:nvSpPr>
        <p:spPr>
          <a:xfrm>
            <a:off x="91440" y="9605765"/>
            <a:ext cx="7772400" cy="33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b="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baseline="0" dirty="0"/>
              <a:t>PROJECT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871AD-1D53-9644-8A6F-245B00364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81"/>
          <a:stretch/>
        </p:blipFill>
        <p:spPr>
          <a:xfrm rot="5400000">
            <a:off x="692724" y="1571213"/>
            <a:ext cx="6569832" cy="5213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C4771-99B9-1A4C-8B98-9B4F725F6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" t="2546" r="74235" b="61091"/>
          <a:stretch/>
        </p:blipFill>
        <p:spPr>
          <a:xfrm rot="5400000">
            <a:off x="913140" y="6321978"/>
            <a:ext cx="1490025" cy="2950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E7829C-0ECF-8843-8110-DD64353DE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6" t="6545" r="53824" b="71294"/>
          <a:stretch/>
        </p:blipFill>
        <p:spPr>
          <a:xfrm rot="5400000">
            <a:off x="3548813" y="6741343"/>
            <a:ext cx="1545337" cy="2167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7C923-BE6C-0C46-9614-9A5421976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254" t="2594" r="13874" b="67724"/>
          <a:stretch/>
        </p:blipFill>
        <p:spPr>
          <a:xfrm rot="5400000">
            <a:off x="5448505" y="6710377"/>
            <a:ext cx="2028312" cy="190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0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2559</TotalTime>
  <Words>96</Words>
  <Application>Microsoft Macintosh PowerPoint</Application>
  <PresentationFormat>Custom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TABLE OF CONTENTS</vt:lpstr>
      <vt:lpstr>PowerPoint Presentation</vt:lpstr>
      <vt:lpstr>LIGHTING LAYOUT</vt:lpstr>
      <vt:lpstr>PowerPoint Presentation</vt:lpstr>
      <vt:lpstr>LUMINAIRE SPECIFICATIONS</vt:lpstr>
      <vt:lpstr>LUMINAIRE SPECIFICATIONS</vt:lpstr>
      <vt:lpstr>PowerPoint Presentation</vt:lpstr>
      <vt:lpstr>POLES AND CROSSARMS</vt:lpstr>
      <vt:lpstr>POLES AND CROSSARMS</vt:lpstr>
      <vt:lpstr>POLES AND CROSSARMS</vt:lpstr>
      <vt:lpstr>PowerPoint Presentation</vt:lpstr>
      <vt:lpstr>CONTROLS</vt:lpstr>
      <vt:lpstr>PowerPoint Presentation</vt:lpstr>
      <vt:lpstr>WARRANTY AND TERMS</vt:lpstr>
      <vt:lpstr>PowerPoint Presentation</vt:lpstr>
      <vt:lpstr>QUOTE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Nordt</dc:creator>
  <cp:lastModifiedBy>Chris Nordt</cp:lastModifiedBy>
  <cp:revision>20</cp:revision>
  <cp:lastPrinted>2020-02-28T17:19:12Z</cp:lastPrinted>
  <dcterms:created xsi:type="dcterms:W3CDTF">2020-02-26T22:24:55Z</dcterms:created>
  <dcterms:modified xsi:type="dcterms:W3CDTF">2020-03-18T13:21:20Z</dcterms:modified>
</cp:coreProperties>
</file>